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9ED9"/>
    <a:srgbClr val="F153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>
        <p:scale>
          <a:sx n="101" d="100"/>
          <a:sy n="101" d="100"/>
        </p:scale>
        <p:origin x="10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14B60-7405-1742-9595-B481E77852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4256B4-A29C-5142-848F-EBEE47E9AA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2D8D3-B5C6-B84A-AE30-4E5FCAF5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12357-6622-3744-A9EC-2F2E7820B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38123-9B98-144F-979D-02EE2EEDB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23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74261-EC2B-B84A-833D-12B688031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9345DC-20D2-094E-BA0C-FBC83C4F56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01A19C-0FCF-094F-AC61-6E49AF25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68AD7-2846-434E-8D7F-7A3C81C18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E1FBB-EAA5-1446-BAB9-1A9A25B5F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934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5C637D-AA9E-3945-8CB4-61AB0CD0F0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4144AD-7B24-1E45-84D3-00BEF8F530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875CC-6BDC-F144-8071-CABF06C7B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E4343-8617-5A42-8C73-D425FBC75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9A79A-596E-9B45-863C-3E7FF6DAC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66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9985-C347-5F46-8C29-4B8809EB3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F514B-6F2B-A347-AF0C-8C2B12E7A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186B7-C82A-3F46-89F3-AE18BF2CA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321D8-8862-B842-91DA-56A692DC8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04680-7140-9D41-A35A-A875F859A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785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75C9A-FCE2-7B43-8161-D357066D5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9CB64-5579-D649-8D8B-E55C4FB3E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8D3DD-CF2B-FE4E-92B8-1DA2E56E3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B29A9-D06B-1C41-A98E-5970C9A24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5445F-5F08-5141-8F7A-6D44DA970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666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D3A9D-A6FC-F14E-A6BF-B90DBB99C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CD18-2E85-5348-9A0C-5BC468E8C4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E40EA-9B44-1A4F-AC70-58424B73E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DC7CE-032A-A54D-8D3C-2EE2E5ED9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B1A09-24ED-1345-905F-CB97F279F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28BBD6-3513-9749-B879-DE159E425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31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8681C-F035-E34C-9610-DC252C540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8A044-0694-474A-9071-42AB72515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CC859A-99A7-DC4A-AE69-E2C1EF588A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9393A-A404-2045-BBBC-DB4EBC83B9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7E70C2-8869-8A4B-89C4-C9431851D2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B92DD7-5DEB-944D-AF8F-6965347A6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AB7794-2099-8047-ACCC-43851E447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D1AE5F-759A-5243-B192-6491C7EC5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69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11D05-B682-6446-A22F-ECBD336AA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F3540-CEA1-F94D-819C-104360EA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F00D0C-D8FF-5648-821D-425D9FBEE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C35C1B-87FA-584C-8B41-3D93FEDFD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739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D876C0-E3FF-684A-9D38-E7E9F8A8F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655FCA-0D6C-B24F-8AFF-89B397FD2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FC26FB-3D73-564A-84D4-4BB1DDCD1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2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5E437-B608-774C-A00D-2003405FA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EB6FD-A278-6B49-B050-EBA0C7A7B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1FE5E-6505-7547-A4C4-62DA0D1FB2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9F5AE-80BB-2542-A43F-9A70C208F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9AE59-F6BA-6242-B7C0-FA255A043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95FBCD-B929-D647-876C-21A580FF5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9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4B8FF-41EF-2444-8EF7-175D1F7A5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722658-EF01-264A-970A-F3D7EB68EF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44C40-B5DB-9340-8606-75F4BB429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F86F33-5978-F74E-9A73-2F82996B2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DD3A0E-3621-4D4F-943C-784C72A8F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576766-F19F-5644-9FA7-D4A48B798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865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AC628-C065-A541-B356-348DDE0D1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B9C88-5106-6C46-A43F-1636737B0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BB02C-8202-8C47-97B3-AD791CE329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2474B-9A9E-044F-B347-95E6AFAE7CFE}" type="datetimeFigureOut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28231-4346-7E42-8C20-0FC2BE8BF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50A8E-73CD-214D-ADBD-F9BE3D8F0F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831BE-342B-D444-936B-F08604749E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61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png"/><Relationship Id="rId1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tiff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tiff"/><Relationship Id="rId5" Type="http://schemas.openxmlformats.org/officeDocument/2006/relationships/image" Target="../media/image4.tiff"/><Relationship Id="rId10" Type="http://schemas.openxmlformats.org/officeDocument/2006/relationships/image" Target="../media/image9.tiff"/><Relationship Id="rId4" Type="http://schemas.openxmlformats.org/officeDocument/2006/relationships/image" Target="../media/image3.tiff"/><Relationship Id="rId9" Type="http://schemas.openxmlformats.org/officeDocument/2006/relationships/image" Target="../media/image8.png"/><Relationship Id="rId1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EAA0575C-39F4-BE4E-B0C1-859E28614F57}"/>
              </a:ext>
            </a:extLst>
          </p:cNvPr>
          <p:cNvGrpSpPr/>
          <p:nvPr/>
        </p:nvGrpSpPr>
        <p:grpSpPr>
          <a:xfrm>
            <a:off x="43492" y="116108"/>
            <a:ext cx="12069945" cy="6762611"/>
            <a:chOff x="43492" y="116108"/>
            <a:chExt cx="12069945" cy="6762611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2DFDE27-23A2-2941-A8ED-63B0E16AFD5D}"/>
                </a:ext>
              </a:extLst>
            </p:cNvPr>
            <p:cNvSpPr/>
            <p:nvPr/>
          </p:nvSpPr>
          <p:spPr>
            <a:xfrm>
              <a:off x="95750" y="903788"/>
              <a:ext cx="6572862" cy="5945029"/>
            </a:xfrm>
            <a:prstGeom prst="rect">
              <a:avLst/>
            </a:prstGeom>
            <a:solidFill>
              <a:srgbClr val="EB9ED9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FD03D1B6-CC7F-5A44-B3EB-CD0BC6ACA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6928" y="4771037"/>
              <a:ext cx="2806912" cy="1414237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9027316-CC10-E149-A557-51C69459A817}"/>
                </a:ext>
              </a:extLst>
            </p:cNvPr>
            <p:cNvSpPr/>
            <p:nvPr/>
          </p:nvSpPr>
          <p:spPr>
            <a:xfrm>
              <a:off x="4135060" y="916155"/>
              <a:ext cx="1679180" cy="5945029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36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AFC4D7C-6DFF-FD4A-BDE8-3A9E6CC86E07}"/>
                </a:ext>
              </a:extLst>
            </p:cNvPr>
            <p:cNvCxnSpPr>
              <a:cxnSpLocks/>
            </p:cNvCxnSpPr>
            <p:nvPr/>
          </p:nvCxnSpPr>
          <p:spPr>
            <a:xfrm>
              <a:off x="200526" y="4163934"/>
              <a:ext cx="1179515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59A56E5-2476-524F-95C6-6650C16F4B50}"/>
                </a:ext>
              </a:extLst>
            </p:cNvPr>
            <p:cNvSpPr txBox="1"/>
            <p:nvPr/>
          </p:nvSpPr>
          <p:spPr>
            <a:xfrm>
              <a:off x="4073750" y="870144"/>
              <a:ext cx="1808669" cy="8871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12:30-1:45pm</a:t>
              </a:r>
            </a:p>
            <a:p>
              <a:pPr algn="ctr"/>
              <a:r>
                <a:rPr lang="en-US" b="1" dirty="0"/>
                <a:t>Section N lecture</a:t>
              </a:r>
            </a:p>
            <a:p>
              <a:pPr algn="ctr"/>
              <a:r>
                <a:rPr lang="en-US" b="1" dirty="0"/>
                <a:t>via ZOOM 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C0D1C8A-6547-E341-9797-9403BD143F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927" r="13952"/>
            <a:stretch/>
          </p:blipFill>
          <p:spPr>
            <a:xfrm>
              <a:off x="1722392" y="2982649"/>
              <a:ext cx="2065127" cy="1067207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F0A6361-1F7E-864A-AB3A-9E9C3603A5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178" r="20697"/>
            <a:stretch/>
          </p:blipFill>
          <p:spPr>
            <a:xfrm>
              <a:off x="9527896" y="4215664"/>
              <a:ext cx="2214912" cy="1898366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CD5FD664-91E4-E44E-B0B1-DE007C0701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313" r="21460"/>
            <a:stretch/>
          </p:blipFill>
          <p:spPr>
            <a:xfrm>
              <a:off x="6913604" y="4711868"/>
              <a:ext cx="2080806" cy="1746287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D403D354-224F-C547-B964-18E53FDF7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374" r="23687"/>
            <a:stretch/>
          </p:blipFill>
          <p:spPr>
            <a:xfrm>
              <a:off x="184642" y="964766"/>
              <a:ext cx="2182268" cy="1903805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6B54A62-C088-6747-860B-BF9110ACA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603428" y="5703422"/>
              <a:ext cx="1157124" cy="1005633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A318C0F3-9057-BB4C-964F-44D6C0350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17309" y="1943656"/>
              <a:ext cx="1355526" cy="963026"/>
            </a:xfrm>
            <a:prstGeom prst="rect">
              <a:avLst/>
            </a:pr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04AF69B2-F7BA-7F4B-A4EF-DD63E3BAB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740980" y="3076823"/>
              <a:ext cx="1236728" cy="900729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FE5E2EE4-7D22-884E-A1F5-B5767D3624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2998" r="6250" b="5932"/>
            <a:stretch/>
          </p:blipFill>
          <p:spPr>
            <a:xfrm rot="5400000">
              <a:off x="3924156" y="4287349"/>
              <a:ext cx="1264792" cy="1310002"/>
            </a:xfrm>
            <a:prstGeom prst="rect">
              <a:avLst/>
            </a:prstGeom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3E4CCA1-02DB-B943-8576-06562E0B0D34}"/>
                </a:ext>
              </a:extLst>
            </p:cNvPr>
            <p:cNvSpPr txBox="1"/>
            <p:nvPr/>
          </p:nvSpPr>
          <p:spPr>
            <a:xfrm>
              <a:off x="65364" y="3732401"/>
              <a:ext cx="7793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12am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5897E5F-E028-FF45-93CE-0767622C7426}"/>
                </a:ext>
              </a:extLst>
            </p:cNvPr>
            <p:cNvSpPr txBox="1"/>
            <p:nvPr/>
          </p:nvSpPr>
          <p:spPr>
            <a:xfrm>
              <a:off x="6649474" y="3714567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8pm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223A439-438B-774A-AB26-DDA82A97D7B7}"/>
                </a:ext>
              </a:extLst>
            </p:cNvPr>
            <p:cNvSpPr txBox="1"/>
            <p:nvPr/>
          </p:nvSpPr>
          <p:spPr>
            <a:xfrm>
              <a:off x="46468" y="3443865"/>
              <a:ext cx="11458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TUESDAY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E324E7A0-8CF6-B041-80A6-DDE0EA24ED29}"/>
                </a:ext>
              </a:extLst>
            </p:cNvPr>
            <p:cNvSpPr/>
            <p:nvPr/>
          </p:nvSpPr>
          <p:spPr>
            <a:xfrm>
              <a:off x="6668611" y="903788"/>
              <a:ext cx="5327075" cy="5974931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C828B46-04F5-7B4A-862D-A188854E0561}"/>
                </a:ext>
              </a:extLst>
            </p:cNvPr>
            <p:cNvSpPr txBox="1"/>
            <p:nvPr/>
          </p:nvSpPr>
          <p:spPr>
            <a:xfrm>
              <a:off x="11300859" y="3697031"/>
              <a:ext cx="6607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8pm</a:t>
              </a:r>
            </a:p>
          </p:txBody>
        </p:sp>
        <p:sp>
          <p:nvSpPr>
            <p:cNvPr id="74" name="Right Brace 73">
              <a:extLst>
                <a:ext uri="{FF2B5EF4-FFF2-40B4-BE49-F238E27FC236}">
                  <a16:creationId xmlns:a16="http://schemas.microsoft.com/office/drawing/2014/main" id="{C80AC11F-F6E0-4647-848F-8BC8F2CF1987}"/>
                </a:ext>
              </a:extLst>
            </p:cNvPr>
            <p:cNvSpPr/>
            <p:nvPr/>
          </p:nvSpPr>
          <p:spPr>
            <a:xfrm rot="16200000">
              <a:off x="3162256" y="-2645049"/>
              <a:ext cx="387594" cy="6625122"/>
            </a:xfrm>
            <a:prstGeom prst="rightBrace">
              <a:avLst>
                <a:gd name="adj1" fmla="val 8333"/>
                <a:gd name="adj2" fmla="val 49357"/>
              </a:avLst>
            </a:prstGeom>
            <a:ln w="254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8145B9D-731E-6A44-8576-0AA76EB705F1}"/>
                </a:ext>
              </a:extLst>
            </p:cNvPr>
            <p:cNvSpPr txBox="1"/>
            <p:nvPr/>
          </p:nvSpPr>
          <p:spPr>
            <a:xfrm>
              <a:off x="6619328" y="3444924"/>
              <a:ext cx="11458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TUESDAY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B7643F2E-FCC2-F547-BECB-D78CFC8D4B4F}"/>
                </a:ext>
              </a:extLst>
            </p:cNvPr>
            <p:cNvSpPr txBox="1"/>
            <p:nvPr/>
          </p:nvSpPr>
          <p:spPr>
            <a:xfrm>
              <a:off x="10573207" y="3419110"/>
              <a:ext cx="15402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WEDNESDAY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3861A6E-38BD-354F-8C02-C1571067EDF4}"/>
                </a:ext>
              </a:extLst>
            </p:cNvPr>
            <p:cNvSpPr txBox="1"/>
            <p:nvPr/>
          </p:nvSpPr>
          <p:spPr>
            <a:xfrm>
              <a:off x="1656231" y="116108"/>
              <a:ext cx="35831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Section M: student-assigned groups</a:t>
              </a:r>
            </a:p>
          </p:txBody>
        </p:sp>
        <p:sp>
          <p:nvSpPr>
            <p:cNvPr id="78" name="Right Brace 77">
              <a:extLst>
                <a:ext uri="{FF2B5EF4-FFF2-40B4-BE49-F238E27FC236}">
                  <a16:creationId xmlns:a16="http://schemas.microsoft.com/office/drawing/2014/main" id="{67B6FE5A-0CD8-7E47-84F1-E66D8C871DBC}"/>
                </a:ext>
              </a:extLst>
            </p:cNvPr>
            <p:cNvSpPr/>
            <p:nvPr/>
          </p:nvSpPr>
          <p:spPr>
            <a:xfrm rot="16200000">
              <a:off x="9141106" y="-2010032"/>
              <a:ext cx="387596" cy="5332586"/>
            </a:xfrm>
            <a:prstGeom prst="rightBrace">
              <a:avLst>
                <a:gd name="adj1" fmla="val 8333"/>
                <a:gd name="adj2" fmla="val 49357"/>
              </a:avLst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906C7DD-1A24-114C-9203-5E77875E376F}"/>
                </a:ext>
              </a:extLst>
            </p:cNvPr>
            <p:cNvSpPr txBox="1"/>
            <p:nvPr/>
          </p:nvSpPr>
          <p:spPr>
            <a:xfrm>
              <a:off x="7558759" y="117744"/>
              <a:ext cx="37845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Section M: instructor-assigned groups</a:t>
              </a:r>
            </a:p>
          </p:txBody>
        </p: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DFAC941A-DE8A-6D45-825E-26B9E6DF9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795365" y="2846912"/>
              <a:ext cx="2155389" cy="1164176"/>
            </a:xfrm>
            <a:prstGeom prst="rect">
              <a:avLst/>
            </a:prstGeom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89AE5E22-1A98-304F-9335-96F8737C2D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0077" r="10442"/>
            <a:stretch/>
          </p:blipFill>
          <p:spPr>
            <a:xfrm>
              <a:off x="8245060" y="1981352"/>
              <a:ext cx="1309333" cy="925484"/>
            </a:xfrm>
            <a:prstGeom prst="rect">
              <a:avLst/>
            </a:prstGeom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A5EB0A93-3E12-174B-8FEC-11BFE605A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210272" y="956859"/>
              <a:ext cx="1815773" cy="1328204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1496847C-B622-E447-8419-DC49041FF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891875" y="1213830"/>
              <a:ext cx="1455055" cy="1115542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FCA9D5F-FEAC-0442-B851-7E61146630E2}"/>
              </a:ext>
            </a:extLst>
          </p:cNvPr>
          <p:cNvSpPr/>
          <p:nvPr/>
        </p:nvSpPr>
        <p:spPr>
          <a:xfrm>
            <a:off x="5787261" y="3244334"/>
            <a:ext cx="617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212708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A112CBC-0642-7947-8A5D-53BD8921DA3B}"/>
              </a:ext>
            </a:extLst>
          </p:cNvPr>
          <p:cNvGrpSpPr/>
          <p:nvPr/>
        </p:nvGrpSpPr>
        <p:grpSpPr>
          <a:xfrm>
            <a:off x="45834" y="98912"/>
            <a:ext cx="12048074" cy="6771455"/>
            <a:chOff x="45834" y="98912"/>
            <a:chExt cx="12048074" cy="6771455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2DFDE27-23A2-2941-A8ED-63B0E16AFD5D}"/>
                </a:ext>
              </a:extLst>
            </p:cNvPr>
            <p:cNvSpPr/>
            <p:nvPr/>
          </p:nvSpPr>
          <p:spPr>
            <a:xfrm>
              <a:off x="98092" y="912971"/>
              <a:ext cx="11995816" cy="5945029"/>
            </a:xfrm>
            <a:prstGeom prst="rect">
              <a:avLst/>
            </a:prstGeom>
            <a:solidFill>
              <a:srgbClr val="EB9ED9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FD03D1B6-CC7F-5A44-B3EB-CD0BC6ACA0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1065" y="4631925"/>
              <a:ext cx="2806912" cy="1414237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9027316-CC10-E149-A557-51C69459A817}"/>
                </a:ext>
              </a:extLst>
            </p:cNvPr>
            <p:cNvSpPr/>
            <p:nvPr/>
          </p:nvSpPr>
          <p:spPr>
            <a:xfrm>
              <a:off x="4775133" y="925338"/>
              <a:ext cx="1882829" cy="5945029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36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AFC4D7C-6DFF-FD4A-BDE8-3A9E6CC86E07}"/>
                </a:ext>
              </a:extLst>
            </p:cNvPr>
            <p:cNvCxnSpPr>
              <a:cxnSpLocks/>
            </p:cNvCxnSpPr>
            <p:nvPr/>
          </p:nvCxnSpPr>
          <p:spPr>
            <a:xfrm>
              <a:off x="202868" y="4173117"/>
              <a:ext cx="11795159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59A56E5-2476-524F-95C6-6650C16F4B50}"/>
                </a:ext>
              </a:extLst>
            </p:cNvPr>
            <p:cNvSpPr txBox="1"/>
            <p:nvPr/>
          </p:nvSpPr>
          <p:spPr>
            <a:xfrm>
              <a:off x="4788090" y="879327"/>
              <a:ext cx="1883272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Section N </a:t>
              </a:r>
            </a:p>
            <a:p>
              <a:pPr algn="ctr"/>
              <a:r>
                <a:rPr lang="en-US" b="1" dirty="0"/>
                <a:t>registrar schedule</a:t>
              </a:r>
            </a:p>
            <a:p>
              <a:pPr algn="ctr"/>
              <a:r>
                <a:rPr lang="en-US" b="1" dirty="0"/>
                <a:t>12:30-1:45pm</a:t>
              </a:r>
            </a:p>
            <a:p>
              <a:pPr algn="ctr"/>
              <a:r>
                <a:rPr lang="en-US" b="1" dirty="0"/>
                <a:t>via ZOOM 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C0D1C8A-6547-E341-9797-9403BD143F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927" r="13952"/>
            <a:stretch/>
          </p:blipFill>
          <p:spPr>
            <a:xfrm>
              <a:off x="2397412" y="3014024"/>
              <a:ext cx="2065127" cy="1067207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DF0A6361-1F7E-864A-AB3A-9E9C3603A5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178" r="20697"/>
            <a:stretch/>
          </p:blipFill>
          <p:spPr>
            <a:xfrm>
              <a:off x="9530238" y="4224847"/>
              <a:ext cx="2214912" cy="1898366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CD5FD664-91E4-E44E-B0B1-DE007C0701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313" r="21460"/>
            <a:stretch/>
          </p:blipFill>
          <p:spPr>
            <a:xfrm>
              <a:off x="6915946" y="4721051"/>
              <a:ext cx="2080806" cy="1746287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D403D354-224F-C547-B964-18E53FDF73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374" r="23687"/>
            <a:stretch/>
          </p:blipFill>
          <p:spPr>
            <a:xfrm>
              <a:off x="324024" y="1013090"/>
              <a:ext cx="2182268" cy="1903805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46B54A62-C088-6747-860B-BF9110ACA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55070" y="5712605"/>
              <a:ext cx="1157124" cy="1005633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A318C0F3-9057-BB4C-964F-44D6C0350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768951" y="2092539"/>
              <a:ext cx="1355526" cy="963026"/>
            </a:xfrm>
            <a:prstGeom prst="rect">
              <a:avLst/>
            </a:prstGeom>
          </p:spPr>
        </p:pic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04AF69B2-F7BA-7F4B-A4EF-DD63E3BAB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492622" y="3187606"/>
              <a:ext cx="1236728" cy="900729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FE5E2EE4-7D22-884E-A1F5-B5767D3624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2998" r="6250" b="5932"/>
            <a:stretch/>
          </p:blipFill>
          <p:spPr>
            <a:xfrm rot="5400000">
              <a:off x="4675798" y="4296532"/>
              <a:ext cx="1264792" cy="1310002"/>
            </a:xfrm>
            <a:prstGeom prst="rect">
              <a:avLst/>
            </a:prstGeom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3E4CCA1-02DB-B943-8576-06562E0B0D34}"/>
                </a:ext>
              </a:extLst>
            </p:cNvPr>
            <p:cNvSpPr txBox="1"/>
            <p:nvPr/>
          </p:nvSpPr>
          <p:spPr>
            <a:xfrm>
              <a:off x="107564" y="3767181"/>
              <a:ext cx="11095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12:01am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223A439-438B-774A-AB26-DDA82A97D7B7}"/>
                </a:ext>
              </a:extLst>
            </p:cNvPr>
            <p:cNvSpPr txBox="1"/>
            <p:nvPr/>
          </p:nvSpPr>
          <p:spPr>
            <a:xfrm>
              <a:off x="137710" y="3453048"/>
              <a:ext cx="11458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TUESDAY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C828B46-04F5-7B4A-862D-A188854E0561}"/>
                </a:ext>
              </a:extLst>
            </p:cNvPr>
            <p:cNvSpPr txBox="1"/>
            <p:nvPr/>
          </p:nvSpPr>
          <p:spPr>
            <a:xfrm>
              <a:off x="10801421" y="3753781"/>
              <a:ext cx="11208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11:59pm</a:t>
              </a:r>
            </a:p>
          </p:txBody>
        </p:sp>
        <p:sp>
          <p:nvSpPr>
            <p:cNvPr id="74" name="Right Brace 73">
              <a:extLst>
                <a:ext uri="{FF2B5EF4-FFF2-40B4-BE49-F238E27FC236}">
                  <a16:creationId xmlns:a16="http://schemas.microsoft.com/office/drawing/2014/main" id="{C80AC11F-F6E0-4647-848F-8BC8F2CF1987}"/>
                </a:ext>
              </a:extLst>
            </p:cNvPr>
            <p:cNvSpPr/>
            <p:nvPr/>
          </p:nvSpPr>
          <p:spPr>
            <a:xfrm rot="16200000">
              <a:off x="5849945" y="-5321213"/>
              <a:ext cx="387594" cy="11995816"/>
            </a:xfrm>
            <a:prstGeom prst="rightBrace">
              <a:avLst>
                <a:gd name="adj1" fmla="val 8333"/>
                <a:gd name="adj2" fmla="val 49357"/>
              </a:avLst>
            </a:prstGeom>
            <a:ln w="254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B7643F2E-FCC2-F547-BECB-D78CFC8D4B4F}"/>
                </a:ext>
              </a:extLst>
            </p:cNvPr>
            <p:cNvSpPr txBox="1"/>
            <p:nvPr/>
          </p:nvSpPr>
          <p:spPr>
            <a:xfrm>
              <a:off x="10772718" y="3428293"/>
              <a:ext cx="11458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/>
                <a:t>TUESDAY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3861A6E-38BD-354F-8C02-C1571067EDF4}"/>
                </a:ext>
              </a:extLst>
            </p:cNvPr>
            <p:cNvSpPr txBox="1"/>
            <p:nvPr/>
          </p:nvSpPr>
          <p:spPr>
            <a:xfrm>
              <a:off x="2226924" y="98912"/>
              <a:ext cx="7472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Section M: student-selected schedule, group-selected communication mode </a:t>
              </a:r>
            </a:p>
          </p:txBody>
        </p: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DFAC941A-DE8A-6D45-825E-26B9E6DF954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797707" y="2856095"/>
              <a:ext cx="2155389" cy="1164176"/>
            </a:xfrm>
            <a:prstGeom prst="rect">
              <a:avLst/>
            </a:prstGeom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89AE5E22-1A98-304F-9335-96F8737C2D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0077" r="10442"/>
            <a:stretch/>
          </p:blipFill>
          <p:spPr>
            <a:xfrm>
              <a:off x="8247402" y="1990535"/>
              <a:ext cx="1309333" cy="925484"/>
            </a:xfrm>
            <a:prstGeom prst="rect">
              <a:avLst/>
            </a:prstGeom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A5EB0A93-3E12-174B-8FEC-11BFE605A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212614" y="966042"/>
              <a:ext cx="1815773" cy="1328204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1496847C-B622-E447-8419-DC49041FFBF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894217" y="1223013"/>
              <a:ext cx="1455055" cy="11155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7975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45</Words>
  <Application>Microsoft Macintosh PowerPoint</Application>
  <PresentationFormat>Widescreen</PresentationFormat>
  <Paragraphs>21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Silva, Mariana Teixeira</dc:creator>
  <cp:lastModifiedBy>Silva, Mariana Teixeira</cp:lastModifiedBy>
  <cp:revision>7</cp:revision>
  <dcterms:created xsi:type="dcterms:W3CDTF">2020-08-04T23:38:31Z</dcterms:created>
  <dcterms:modified xsi:type="dcterms:W3CDTF">2020-08-10T22:51:23Z</dcterms:modified>
</cp:coreProperties>
</file>

<file path=docProps/thumbnail.jpeg>
</file>